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919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33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159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63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01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45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50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Workout officer and customer report = The amount of debt each workout officer has because of their customers. Each work officer are assigned different set of customers.     </a:t>
            </a:r>
          </a:p>
        </p:txBody>
      </p:sp>
    </p:spTree>
    <p:extLst>
      <p:ext uri="{BB962C8B-B14F-4D97-AF65-F5344CB8AC3E}">
        <p14:creationId xmlns:p14="http://schemas.microsoft.com/office/powerpoint/2010/main" val="260529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Bankrupt Report = Shows which customers have not payed and when they need to go to legal, type of bankruptcy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Customer Notes  Report = Can track the banks contact with the customers. Know customer account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Legal = who owes legal </a:t>
            </a:r>
          </a:p>
        </p:txBody>
      </p:sp>
    </p:spTree>
    <p:extLst>
      <p:ext uri="{BB962C8B-B14F-4D97-AF65-F5344CB8AC3E}">
        <p14:creationId xmlns:p14="http://schemas.microsoft.com/office/powerpoint/2010/main" val="40018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58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45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29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u.buffalo.edu/~bjkasman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andmbank.weebl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086650" y="1972250"/>
            <a:ext cx="2713199" cy="194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3017775" y="1964400"/>
            <a:ext cx="2841299" cy="19643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46300" y="1961150"/>
            <a:ext cx="2343900" cy="19643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01225" y="4184050"/>
            <a:ext cx="8520599" cy="7926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Ashah Adams,  ﻿Valerie Andujar,  Junda Chen,  Benjamin Kasman  &amp; 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Kaely Kwitek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34400"/>
            <a:ext cx="6702475" cy="14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8400" y="2041825"/>
            <a:ext cx="2722649" cy="180307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8700" y="2041825"/>
            <a:ext cx="2623624" cy="180307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0" name="Shape 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825" y="2041825"/>
            <a:ext cx="2250256" cy="1803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1" name="Shape 61"/>
          <p:cNvCxnSpPr/>
          <p:nvPr/>
        </p:nvCxnSpPr>
        <p:spPr>
          <a:xfrm>
            <a:off x="474500" y="1583950"/>
            <a:ext cx="8351099" cy="18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28750" y="1361000"/>
            <a:ext cx="8686499" cy="359909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375" y="85475"/>
            <a:ext cx="5246800" cy="11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 rot="10800000" flipH="1">
            <a:off x="484275" y="2120524"/>
            <a:ext cx="8379600" cy="18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484275" y="1361000"/>
            <a:ext cx="55200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(3). Form buttons</a:t>
            </a: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025" y="2706062"/>
            <a:ext cx="7635499" cy="9089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28750" y="1361000"/>
            <a:ext cx="8686499" cy="359909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375" y="85475"/>
            <a:ext cx="5246800" cy="11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/>
          <p:nvPr/>
        </p:nvCxnSpPr>
        <p:spPr>
          <a:xfrm rot="10800000" flipH="1">
            <a:off x="484275" y="2120524"/>
            <a:ext cx="8379600" cy="18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484275" y="1361000"/>
            <a:ext cx="55200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(4). Loan classification</a:t>
            </a: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Green: Paying customer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Red: Bankrupt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Yellow: Legal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350" y="1564225"/>
            <a:ext cx="1944824" cy="303737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55050" y="1243175"/>
            <a:ext cx="8505000" cy="38151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147650" y="2218975"/>
            <a:ext cx="3444300" cy="2327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7500" y="1189375"/>
            <a:ext cx="2022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Agenda: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53725" y="1888275"/>
            <a:ext cx="3085499" cy="329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Reports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Enhancements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375" y="2353325"/>
            <a:ext cx="3125599" cy="20464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1" name="Shape 71"/>
          <p:cNvCxnSpPr/>
          <p:nvPr/>
        </p:nvCxnSpPr>
        <p:spPr>
          <a:xfrm rot="10800000" flipH="1">
            <a:off x="408075" y="1888325"/>
            <a:ext cx="8294099" cy="22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0975" y="85475"/>
            <a:ext cx="5246800" cy="11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28725" y="1271625"/>
            <a:ext cx="8538300" cy="373889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045225" y="1941800"/>
            <a:ext cx="4753200" cy="20264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between employees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track of customers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40150" y="1186225"/>
            <a:ext cx="2287499" cy="68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Problems:</a:t>
            </a:r>
            <a:r>
              <a:rPr lang="en" sz="38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cxnSp>
        <p:nvCxnSpPr>
          <p:cNvPr id="80" name="Shape 80"/>
          <p:cNvCxnSpPr/>
          <p:nvPr/>
        </p:nvCxnSpPr>
        <p:spPr>
          <a:xfrm>
            <a:off x="474225" y="1872575"/>
            <a:ext cx="8313599" cy="19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225" y="113925"/>
            <a:ext cx="5246800" cy="11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357000" y="1243175"/>
            <a:ext cx="8429999" cy="3707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21300" y="1207025"/>
            <a:ext cx="22970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21300" y="1914475"/>
            <a:ext cx="4283400" cy="281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 location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original documents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Managers can access easily</a:t>
            </a:r>
          </a:p>
          <a:p>
            <a:pPr marL="457200" lvl="0" indent="-3683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backup options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975" y="85475"/>
            <a:ext cx="5246800" cy="11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4953350" y="2075662"/>
            <a:ext cx="3380399" cy="23226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200" y="2177074"/>
            <a:ext cx="3194699" cy="211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512450" y="1841025"/>
            <a:ext cx="8133300" cy="284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315750" y="1262150"/>
            <a:ext cx="8512500" cy="3577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6500" y="1283225"/>
            <a:ext cx="2772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Reports: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40950" y="2096975"/>
            <a:ext cx="7655400" cy="250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Workout Officer Debt Report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Loan Information Report 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950" y="27950"/>
            <a:ext cx="5246800" cy="11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101"/>
          <p:cNvCxnSpPr/>
          <p:nvPr/>
        </p:nvCxnSpPr>
        <p:spPr>
          <a:xfrm rot="10800000" flipH="1">
            <a:off x="511325" y="1945499"/>
            <a:ext cx="8067599" cy="18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15750" y="1262150"/>
            <a:ext cx="8512500" cy="3577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16500" y="1283225"/>
            <a:ext cx="2772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Reports: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16500" y="2202900"/>
            <a:ext cx="7655400" cy="151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Customers Notes Report 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 Report 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Bankrupt Report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950" y="27950"/>
            <a:ext cx="5246800" cy="11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 rot="10800000" flipH="1">
            <a:off x="511325" y="1945499"/>
            <a:ext cx="8067599" cy="18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35500" y="1301075"/>
            <a:ext cx="8686499" cy="359909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40300" y="1389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Website: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375" y="85475"/>
            <a:ext cx="5246800" cy="11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40300" y="2297825"/>
            <a:ext cx="6949800" cy="195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rgbClr val="0000FF"/>
                </a:solidFill>
                <a:hlinkClick r:id="rId4"/>
              </a:rPr>
              <a:t>http://tandmbank.weebly.com/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9" name="Shape 119"/>
          <p:cNvCxnSpPr/>
          <p:nvPr/>
        </p:nvCxnSpPr>
        <p:spPr>
          <a:xfrm rot="10800000" flipH="1">
            <a:off x="484275" y="2120524"/>
            <a:ext cx="8379600" cy="18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235500" y="1301075"/>
            <a:ext cx="8686499" cy="359909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(1). Description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40300" y="1389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Enhancements: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375" y="85475"/>
            <a:ext cx="5246800" cy="11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 rot="10800000" flipH="1">
            <a:off x="484275" y="2120524"/>
            <a:ext cx="8379600" cy="18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775" y="2297825"/>
            <a:ext cx="5381774" cy="24455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28750" y="1389425"/>
            <a:ext cx="8686499" cy="359909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40300" y="1389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(2). Field properties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example: Amount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 Rule: &gt;0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 Text: Please enter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value greater than zero</a:t>
            </a:r>
          </a:p>
          <a:p>
            <a:pPr lvl="0" rtl="0">
              <a:spcBef>
                <a:spcPts val="0"/>
              </a:spcBef>
              <a:buNone/>
            </a:pPr>
            <a:endParaRPr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375" y="85475"/>
            <a:ext cx="5246800" cy="11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Shape 136"/>
          <p:cNvCxnSpPr/>
          <p:nvPr/>
        </p:nvCxnSpPr>
        <p:spPr>
          <a:xfrm rot="10800000" flipH="1">
            <a:off x="484275" y="2120524"/>
            <a:ext cx="8379600" cy="18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275" y="1334300"/>
            <a:ext cx="2997725" cy="359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simple-dark-2</vt:lpstr>
      <vt:lpstr>PowerPoint Presentation</vt:lpstr>
      <vt:lpstr>Agenda:</vt:lpstr>
      <vt:lpstr>Problems: </vt:lpstr>
      <vt:lpstr>Solution:</vt:lpstr>
      <vt:lpstr>Reports:</vt:lpstr>
      <vt:lpstr>Reports:</vt:lpstr>
      <vt:lpstr>Our Website:</vt:lpstr>
      <vt:lpstr>Enhancements:</vt:lpstr>
      <vt:lpstr>(2). Field properties  For example: Amount Validation Rule: &gt;0 Validation Text: Please enter  a value greater than zero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Kwitek, Kaely</dc:creator>
  <cp:lastModifiedBy>Kwitek, Kaely</cp:lastModifiedBy>
  <cp:revision>1</cp:revision>
  <dcterms:modified xsi:type="dcterms:W3CDTF">2015-12-10T22:48:54Z</dcterms:modified>
</cp:coreProperties>
</file>